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</Types>
</file>

<file path=_rels/.rels><?xml version='1.0' encoding='UTF-8' standalone='yes'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</p:sldIdLst>
  <p:sldSz cx="12192000" cy="6858000"/>
  <p:notesSz cx="6858000" cy="9144000"/>
</p:presentation>
</file>

<file path=ppt/_rels/presentation.xml.rels><?xml version='1.0' encoding='UTF-8' standalone='yes'?><Relationships xmlns="http://schemas.openxmlformats.org/package/2006/relationships"><Relationship Id="rId1" Type="http://schemas.openxmlformats.org/officeDocument/2006/relationships/slide" Target="slides/slide1.xml"/></Relationships>
</file>

<file path=ppt/slides/_rels/slide1.xml.rels><?xml version='1.0' encoding='UTF-8' standalone='yes'?><Relationships xmlns="http://schemas.openxmlformats.org/package/2006/relationships"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